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9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60" d="100"/>
          <a:sy n="60" d="100"/>
        </p:scale>
        <p:origin x="-2112" y="4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E8DD-C756-4856-A941-ADAB4EC3FC57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4BA8B-C400-47B8-871F-506ECC4719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7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4BA8B-C400-47B8-871F-506ECC4719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1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7F4864-6191-4C79-871E-ACDBF271078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7EC1A-BC8D-42AD-ADD6-12AEF288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34" y="6804248"/>
            <a:ext cx="6588732" cy="196003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Дикие животные весной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s://ds04.infourok.ru/uploads/ex/058a/00080851-423fdac9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2"/>
          <a:stretch/>
        </p:blipFill>
        <p:spPr bwMode="auto">
          <a:xfrm>
            <a:off x="96030" y="162060"/>
            <a:ext cx="6745141" cy="6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479" y="985655"/>
            <a:ext cx="6172200" cy="60346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Весна – период пробуждения и расцвета природы. Еще лежит на земле снег, а уже проснулись от долгого зимнего сна ежи, медведи. Вышли они из норы или берлоги и пошли искать  более сухие места.</a:t>
            </a:r>
          </a:p>
          <a:p>
            <a:r>
              <a:rPr lang="ru-RU" dirty="0" smtClean="0"/>
              <a:t>Откуда они узнали, что весна пришла? Ведь телевизора или радио в лесу нет? Как они узнали, что им пора просыпаться и вылезать поскорее из своих нор и берлог?</a:t>
            </a:r>
          </a:p>
          <a:p>
            <a:r>
              <a:rPr lang="ru-RU" dirty="0" smtClean="0"/>
              <a:t>Оказывается, растаял весной снег, просочилась вода от растаявшего снега в их норы и берлоги. Даже если и хочется поспать – в мокрой норе не полежишь. Вот и пришлось им вылезать из нор да берлог и искать для себя места по суше.</a:t>
            </a:r>
          </a:p>
          <a:p>
            <a:endParaRPr lang="ru-RU" dirty="0"/>
          </a:p>
        </p:txBody>
      </p:sp>
      <p:pic>
        <p:nvPicPr>
          <p:cNvPr id="6" name="Picture 4" descr="https://avatars.mds.yandex.net/get-pdb/1649566/f121075e-4c38-48b7-a39e-b9494e24eef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727470"/>
            <a:ext cx="3299974" cy="19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atyana123\Рабочий стол\s1200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720" y="179512"/>
            <a:ext cx="5040560" cy="40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32656" y="4860032"/>
            <a:ext cx="6336704" cy="4427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апреле просыпается и выходит из берлоги медведица с подросшими медвежатами. Она бродит по лесу – ищет пищу: вырывает луковицы и корешки растений, ищет личинок.</a:t>
            </a:r>
          </a:p>
          <a:p>
            <a:r>
              <a:rPr lang="ru-RU" dirty="0" smtClean="0"/>
              <a:t>Выйдя из берлоги, медведь потягивается, катается, старается размяться после зимней спячки, приводит в порядок свою шубу. И ищет еду.</a:t>
            </a:r>
          </a:p>
          <a:p>
            <a:r>
              <a:rPr lang="ru-RU" dirty="0" smtClean="0"/>
              <a:t>Ко времени выхода из берлоги медведи линяют. У них выпадает зимняя густая шерсть и вырастает короткая, более темная. Всё лето шерсть будет снова расти и вырастет к новой зиме густая и теплая (осенью медведи не линяют).</a:t>
            </a:r>
          </a:p>
          <a:p>
            <a:r>
              <a:rPr lang="ru-RU" dirty="0" smtClean="0"/>
              <a:t>Медведица весной не только кормит медвежат своим молоком, но и учит их самих добывать себе пищу – выкапывать корешки из земли, искать насекомых, прошлогодние ягоды. Даже если медведица голодна, в первую очередь она отдаст еду своим малышам – медвежатам. Защищая медвежат, медведица может  броситься на любого врага.</a:t>
            </a:r>
          </a:p>
          <a:p>
            <a:r>
              <a:rPr lang="ru-RU" dirty="0" smtClean="0"/>
              <a:t>Весной медведица купает своих медвежат в ручьях и озерах: возьмет за загривок и опускает в воду. Позже, когда малыши подрастут, они станут купаться сами.</a:t>
            </a:r>
          </a:p>
          <a:p>
            <a:r>
              <a:rPr lang="ru-RU" dirty="0" smtClean="0"/>
              <a:t>Иногда в семье медведей есть старший медвежонок – «пестун» (медвежонок из прошлогоднего выводка). Так его называют от слова «пестовать».  Медвежонок — пестун – главный помощник мамы — медведицы, пример для подражания для малышей – медвежат. Он показывает им, как лазать по дуплам за медом, как лакомиться муравьями и их личинками. Он разнимает медвежат, если они подрались и наводит среди них порядок. Вот такой помощник есть у медведицы! А папа – медведь не принимает участия в воспитании малышей – медвежат.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yana123\Рабочий стол\animals-foxes-66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16675"/>
          <a:stretch/>
        </p:blipFill>
        <p:spPr bwMode="auto">
          <a:xfrm>
            <a:off x="38184" y="107504"/>
            <a:ext cx="6683518" cy="54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1081" y="5760720"/>
            <a:ext cx="6683518" cy="3383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Появляются детеныши и у лисиц. Обычно в марте – апреле рождаются у лисы 4-6 лисят. Маленькие лисята —  темно-бурого цвета, а кончики хвостов у них – белые! Через 3-4 недели лисята перестают есть молоко мамы — лисицы, но живут еще в норе. Родители им приносят в нору пищу.</a:t>
            </a:r>
          </a:p>
          <a:p>
            <a:r>
              <a:rPr lang="ru-RU" dirty="0" smtClean="0"/>
              <a:t>К лисятам никого не подпускает их мама – лиса. Она охраняет нору. Мама — лиса внимательно следит, нет ли рядом опасности. В случае опасности лиса громко тявкает, и лисята быстро убегают —  прячутся глубоко в норе. А если у лисьей норы побывали люди или собаки, то лиса обязательно перенесет своих лисят в другое безопасное место – подальше от прежней норы. Папа – лис тоже помогает выращивать лисят. Он их учит, приносят добычу.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yana123\Рабочий стол\89548-ks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" y="0"/>
            <a:ext cx="6669360" cy="50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43192" y="5364088"/>
            <a:ext cx="6755744" cy="388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sz="1900" dirty="0" smtClean="0"/>
              <a:t>Мама — зайчиха кормит зайчат, и сразу же убегает, оставляя их одних под кустом. А зайчата сидят под кустиком три — четыре дня – ждут, когда их покормит новая мама — зайчиха.</a:t>
            </a:r>
          </a:p>
          <a:p>
            <a:r>
              <a:rPr lang="ru-RU" sz="1900" dirty="0" smtClean="0"/>
              <a:t>У зайчих чужих зайчат не бывает – все свои, всегда накормят. Молоко у зайчих жирное и питательное, зайчатам его хватает на 3-4 дня.</a:t>
            </a:r>
          </a:p>
          <a:p>
            <a:r>
              <a:rPr lang="ru-RU" sz="1900" dirty="0" smtClean="0"/>
              <a:t>Почему так устроено в природе? Дело в том, что у зайцев потовые и сальные железы находятся только на подошвах лап. И если бы зайчиха жила бы с зайчатами, их бы быстро нашли – учуяли по запаху — лиса или волк. У зайчат ведь много врагов – и лиса, и волк, и куница, и рысь, и хищные птицы. А когда малюсенький зайчонок сидит под кустом и под себя лапки спрячет, то по запаху его найти невозможно. Получается, что убегая от зайчат, зайчиха их спасает.</a:t>
            </a:r>
          </a:p>
          <a:p>
            <a:r>
              <a:rPr lang="ru-RU" sz="1900" dirty="0" smtClean="0"/>
              <a:t>Через 8-9 дней у зайчат появятся зубы, а тут и травка появится, и они начнут питаться сами.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966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Tatyana123\Рабочий стол\чс чс ссссм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3" t="21077" b="11447"/>
          <a:stretch/>
        </p:blipFill>
        <p:spPr bwMode="auto">
          <a:xfrm>
            <a:off x="188640" y="251520"/>
            <a:ext cx="6480719" cy="57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6228184"/>
            <a:ext cx="68580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 белки тоже появляются весной бельчата. Они рождаются голыми, беспомощными, ничего не видят. Мама-белка о них  заботится, два месяца  кормит бельчат молоком. А вот папа -  белка не живет с семьей, он живет отдельно.</a:t>
            </a:r>
          </a:p>
          <a:p>
            <a:r>
              <a:rPr lang="ru-RU" dirty="0" smtClean="0"/>
              <a:t>Много времени мама — белка тратит на поиски корма, иначе бельчата вырастут хилыми и больными. Бельчата требуют особого внимания от белки — мамы, их нужно укрывать, согревать, кормить. Только через месяц бельчата открывают глаза  и начинают выглядывать из гнезда.</a:t>
            </a:r>
          </a:p>
          <a:p>
            <a:r>
              <a:rPr lang="ru-RU" dirty="0" smtClean="0"/>
              <a:t>Весной белка – это враг всех птиц и самый опасный хищник для многих пернатых. Она разоряет птичьи гнёзда на ветках деревьев и таскает из них птенцов и яйца.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atyana123\Рабочий стол\339663-blackang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r="32771" b="9193"/>
          <a:stretch/>
        </p:blipFill>
        <p:spPr bwMode="auto">
          <a:xfrm>
            <a:off x="116632" y="145050"/>
            <a:ext cx="6542461" cy="52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4688" y="6228184"/>
            <a:ext cx="66590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Чтобы вырастить волчат, волки устраивают логово в лесной чащобе. Весной у волчицы рождается 4-7 волчат. Они рождаются беспомощными и покрытыми серым пухом. Сначала волчица кормит волчат своим молоком, и никуда от них не отходит. А папа – волк приносит волчице пищу. Когда волчата подрастают, то уже и мама, и папа  вместе их кормят.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tyana123\Рабочий стол\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3515" b="13103"/>
          <a:stretch/>
        </p:blipFill>
        <p:spPr bwMode="auto">
          <a:xfrm>
            <a:off x="171917" y="105716"/>
            <a:ext cx="6439697" cy="46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2135" y="4860032"/>
            <a:ext cx="6857999" cy="4401928"/>
          </a:xfrm>
        </p:spPr>
        <p:txBody>
          <a:bodyPr>
            <a:normAutofit fontScale="40000" lnSpcReduction="20000"/>
          </a:bodyPr>
          <a:lstStyle/>
          <a:p>
            <a:r>
              <a:rPr lang="ru-RU" sz="2800" dirty="0" smtClean="0"/>
              <a:t>Ёжики просыпаются после зимней спячки, только когда прогревается его норка. А норка прогревается, когда земля оттаивает. В конце марта, в начале апреля вы можете прийти в лес и услышать под кустами фырканье, кашель и шуршание прошлогодними листьями. Это наверняка ёжик. А если проснулся ёжик, значит, зима уже точно не вернётся.</a:t>
            </a:r>
          </a:p>
          <a:p>
            <a:r>
              <a:rPr lang="ru-RU" sz="2800" dirty="0" smtClean="0"/>
              <a:t>В апреле появляются и ежата.  Они рождаются в ежином гнезде, похожем на шалаш из сухих листьев, веточек и мха. Ежиха вскармливает ежат молоком, заботится о них.</a:t>
            </a:r>
          </a:p>
          <a:p>
            <a:r>
              <a:rPr lang="ru-RU" sz="2800" dirty="0" smtClean="0"/>
              <a:t>Ежата, как и бельчата,  рождаются беспомощными и голыми, без иголочек. Спустя несколько часов после рождения на коже ежат появляются бугорки, затем они лопаются, и из них появляются тоненькие иголочки. Потом иголочки затвердеют и превратятся в колючки. Мама – ежиха сначала кормит ежат молоком, а потом, когда они подрастут, приносит им в гнездо дождевых червей, слизней.</a:t>
            </a:r>
          </a:p>
          <a:p>
            <a:r>
              <a:rPr lang="ru-RU" sz="2800" dirty="0" smtClean="0"/>
              <a:t>Ёжиков любят. Знаете почему... Потому что редко с ними встречаются. А те кто с ними знаком знает, что характер и манеры у ёжиков... Ну, короче, ёжики - это вам не зайчики пушистые!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начала я вам сообщу, что ёжики ужасные </a:t>
            </a:r>
            <a:r>
              <a:rPr lang="ru-RU" sz="2800" dirty="0" err="1" smtClean="0"/>
              <a:t>засони</a:t>
            </a:r>
            <a:r>
              <a:rPr lang="ru-RU" sz="2800" dirty="0" smtClean="0"/>
              <a:t>. Спят они много. И долго. С октября по март они в спячке. Да и летом, когда они наедают бока, ёжики могут проспать большую часть суток. Уж очень любят они поспать.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Особенно любит поспать  ёж-папа. Он убегает от жены сразу после свадебной церемонии. В одну из своих норок, которых у него обычно штук десять. А ежиха 30-40 дней ухаживает за своим потомством. После этого маленькие ёжики разбегаются в разные стороны: кто за жуками, кто за слизняками, а самые хитрые - за личинками комаров и многоножек. Когда подрастают грибы и созревают ягоды, ёжики могут стать вегетарианцами.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Поесть ёжики тоже очень любят, - иногда за ночь они съедают столько, что их вес увеличивается на треть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304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Дикие животные весной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весной</dc:title>
  <dc:creator>Tatyana</dc:creator>
  <cp:lastModifiedBy>ПК</cp:lastModifiedBy>
  <cp:revision>12</cp:revision>
  <dcterms:created xsi:type="dcterms:W3CDTF">2020-04-04T09:49:48Z</dcterms:created>
  <dcterms:modified xsi:type="dcterms:W3CDTF">2020-04-20T18:25:25Z</dcterms:modified>
</cp:coreProperties>
</file>